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91" r:id="rId3"/>
    <p:sldId id="275" r:id="rId4"/>
    <p:sldId id="276" r:id="rId5"/>
    <p:sldId id="277" r:id="rId6"/>
    <p:sldId id="304" r:id="rId7"/>
    <p:sldId id="279" r:id="rId8"/>
    <p:sldId id="281" r:id="rId9"/>
    <p:sldId id="289" r:id="rId10"/>
    <p:sldId id="290" r:id="rId11"/>
    <p:sldId id="292" r:id="rId12"/>
    <p:sldId id="293" r:id="rId13"/>
    <p:sldId id="294" r:id="rId14"/>
    <p:sldId id="295"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282" r:id="rId29"/>
    <p:sldId id="297" r:id="rId30"/>
    <p:sldId id="300" r:id="rId31"/>
    <p:sldId id="301" r:id="rId32"/>
    <p:sldId id="302" r:id="rId33"/>
    <p:sldId id="283" r:id="rId34"/>
    <p:sldId id="314" r:id="rId35"/>
    <p:sldId id="315" r:id="rId36"/>
    <p:sldId id="284" r:id="rId37"/>
    <p:sldId id="285" r:id="rId38"/>
    <p:sldId id="286" r:id="rId39"/>
    <p:sldId id="288" r:id="rId40"/>
    <p:sldId id="287" r:id="rId41"/>
    <p:sldId id="303" r:id="rId42"/>
    <p:sldId id="26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97" d="100"/>
          <a:sy n="97" d="100"/>
        </p:scale>
        <p:origin x="14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290B8-BA01-1848-B62E-DBAA473414FB}" type="datetimeFigureOut">
              <a:rPr lang="en-US" smtClean="0"/>
              <a:t>9/5/2018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1AD2C-C348-AC48-8999-729A9C8B2D09}" type="slidenum">
              <a:rPr lang="en-US" smtClean="0"/>
              <a:t>‹#›</a:t>
            </a:fld>
            <a:endParaRPr lang="en-US"/>
          </a:p>
        </p:txBody>
      </p:sp>
    </p:spTree>
    <p:extLst>
      <p:ext uri="{BB962C8B-B14F-4D97-AF65-F5344CB8AC3E}">
        <p14:creationId xmlns:p14="http://schemas.microsoft.com/office/powerpoint/2010/main" val="160505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CA"/>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CA"/>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CA"/>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CA"/>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CA"/>
              <a:t>Click to edit Master title style</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CA"/>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CA"/>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CA"/>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CA"/>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CA"/>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CA"/>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CA"/>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9/5/2018</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54" y="801384"/>
            <a:ext cx="8854298" cy="3411020"/>
          </a:xfrm>
        </p:spPr>
        <p:txBody>
          <a:bodyPr/>
          <a:lstStyle/>
          <a:p>
            <a:r>
              <a:rPr lang="en-US" dirty="0"/>
              <a:t/>
            </a:r>
            <a:br>
              <a:rPr lang="en-US"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2000" dirty="0"/>
              <a:t/>
            </a:r>
            <a:br>
              <a:rPr lang="en-US" sz="2000" dirty="0"/>
            </a:br>
            <a:r>
              <a:rPr lang="en-US" sz="2000" b="1" dirty="0" err="1"/>
              <a:t>Schulich</a:t>
            </a:r>
            <a:r>
              <a:rPr lang="en-US" sz="2000" b="1" dirty="0"/>
              <a:t> School of Education – CLE</a:t>
            </a:r>
            <a:br>
              <a:rPr lang="en-US" sz="2000" b="1" dirty="0"/>
            </a:br>
            <a:r>
              <a:rPr lang="en-US" sz="2000" b="1" dirty="0"/>
              <a:t>2019</a:t>
            </a:r>
            <a:br>
              <a:rPr lang="en-US" sz="2000" b="1" dirty="0"/>
            </a:br>
            <a:r>
              <a:rPr lang="en-US" sz="2000" b="1" dirty="0"/>
              <a:t/>
            </a:r>
            <a:br>
              <a:rPr lang="en-US" sz="2000" b="1" dirty="0"/>
            </a:br>
            <a:r>
              <a:rPr lang="en-US" sz="3600" dirty="0"/>
              <a:t/>
            </a:r>
            <a:br>
              <a:rPr lang="en-US" sz="3600" dirty="0"/>
            </a:br>
            <a:r>
              <a:rPr lang="en-US" sz="3600" dirty="0"/>
              <a:t>Costa Rica</a:t>
            </a:r>
          </a:p>
        </p:txBody>
      </p:sp>
      <p:sp>
        <p:nvSpPr>
          <p:cNvPr id="3" name="Subtitle 2"/>
          <p:cNvSpPr>
            <a:spLocks noGrp="1"/>
          </p:cNvSpPr>
          <p:nvPr>
            <p:ph type="subTitle" idx="1"/>
          </p:nvPr>
        </p:nvSpPr>
        <p:spPr/>
        <p:txBody>
          <a:bodyPr/>
          <a:lstStyle/>
          <a:p>
            <a:r>
              <a:rPr lang="en-US" dirty="0"/>
              <a:t>Application Instructions</a:t>
            </a:r>
          </a:p>
          <a:p>
            <a:endParaRPr lang="en-US" dirty="0"/>
          </a:p>
          <a:p>
            <a:r>
              <a:rPr lang="en-US" dirty="0" err="1"/>
              <a:t>myinternational.nipissingu.ca</a:t>
            </a:r>
            <a:endParaRPr lang="en-US" dirty="0"/>
          </a:p>
          <a:p>
            <a:endParaRPr lang="en-US" dirty="0"/>
          </a:p>
        </p:txBody>
      </p:sp>
    </p:spTree>
    <p:extLst>
      <p:ext uri="{BB962C8B-B14F-4D97-AF65-F5344CB8AC3E}">
        <p14:creationId xmlns:p14="http://schemas.microsoft.com/office/powerpoint/2010/main" val="921505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a:xfrm>
            <a:off x="571500" y="4419600"/>
            <a:ext cx="7449553" cy="328863"/>
          </a:xfrm>
        </p:spPr>
        <p:txBody>
          <a:bodyPr>
            <a:normAutofit fontScale="77500" lnSpcReduction="20000"/>
          </a:bodyPr>
          <a:lstStyle/>
          <a:p>
            <a:endParaRPr lang="en-CA"/>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714500"/>
            <a:ext cx="9144000" cy="3429000"/>
          </a:xfrm>
          <a:prstGeom prst="rect">
            <a:avLst/>
          </a:prstGeom>
        </p:spPr>
      </p:pic>
    </p:spTree>
    <p:extLst>
      <p:ext uri="{BB962C8B-B14F-4D97-AF65-F5344CB8AC3E}">
        <p14:creationId xmlns:p14="http://schemas.microsoft.com/office/powerpoint/2010/main" val="126568595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Arenal</a:t>
            </a:r>
            <a:endParaRPr lang="en-CA" dirty="0"/>
          </a:p>
        </p:txBody>
      </p:sp>
      <p:pic>
        <p:nvPicPr>
          <p:cNvPr id="1026" name="Picture 2" descr="C:\Users\steerb\Documents\Bill Costa Rica\costa rica general\costa rica pics\arenalcloudGOOD2.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482901" y="1905000"/>
            <a:ext cx="617819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4111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2050" name="Picture 2" descr="C:\Users\steerb\Documents\Bill Costa Rica\costa rica general\costa rica pics\beach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87200" y="-7543800"/>
            <a:ext cx="32918400" cy="2194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1297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122" name="Picture 2" descr="C:\Users\steerb\Documents\Bill Costa Rica\costa rica general\costa rica pics\cowview2.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485900" y="1905000"/>
            <a:ext cx="6172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2033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7170" name="Picture 2" descr="C:\Users\steerb\Documents\Bill Costa Rica\costa rica general\costa rica pics\eddiejewellery1.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200400" y="1905000"/>
            <a:ext cx="2743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32361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8800" y="1905000"/>
            <a:ext cx="5486400" cy="4114800"/>
          </a:xfrm>
        </p:spPr>
      </p:pic>
    </p:spTree>
    <p:extLst>
      <p:ext uri="{BB962C8B-B14F-4D97-AF65-F5344CB8AC3E}">
        <p14:creationId xmlns:p14="http://schemas.microsoft.com/office/powerpoint/2010/main" val="478222433"/>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8800" y="1905000"/>
            <a:ext cx="5486400" cy="4114800"/>
          </a:xfrm>
        </p:spPr>
      </p:pic>
    </p:spTree>
    <p:extLst>
      <p:ext uri="{BB962C8B-B14F-4D97-AF65-F5344CB8AC3E}">
        <p14:creationId xmlns:p14="http://schemas.microsoft.com/office/powerpoint/2010/main" val="3107801468"/>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8800" y="1905000"/>
            <a:ext cx="5486400" cy="4114800"/>
          </a:xfrm>
        </p:spPr>
      </p:pic>
    </p:spTree>
    <p:extLst>
      <p:ext uri="{BB962C8B-B14F-4D97-AF65-F5344CB8AC3E}">
        <p14:creationId xmlns:p14="http://schemas.microsoft.com/office/powerpoint/2010/main" val="409685823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8800" y="1905000"/>
            <a:ext cx="5486400" cy="4114800"/>
          </a:xfrm>
        </p:spPr>
      </p:pic>
    </p:spTree>
    <p:extLst>
      <p:ext uri="{BB962C8B-B14F-4D97-AF65-F5344CB8AC3E}">
        <p14:creationId xmlns:p14="http://schemas.microsoft.com/office/powerpoint/2010/main" val="27137004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8800" y="1905000"/>
            <a:ext cx="5486400" cy="4114800"/>
          </a:xfrm>
        </p:spPr>
      </p:pic>
    </p:spTree>
    <p:extLst>
      <p:ext uri="{BB962C8B-B14F-4D97-AF65-F5344CB8AC3E}">
        <p14:creationId xmlns:p14="http://schemas.microsoft.com/office/powerpoint/2010/main" val="409037841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Bill Steer and Jeff Scott</a:t>
            </a:r>
            <a:br>
              <a:rPr lang="en-CA" dirty="0"/>
            </a:br>
            <a:r>
              <a:rPr lang="en-CA" dirty="0"/>
              <a:t>Google:  Back Roads Bill CBC</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46447842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8800" y="1905000"/>
            <a:ext cx="5486400" cy="4114800"/>
          </a:xfrm>
        </p:spPr>
      </p:pic>
    </p:spTree>
    <p:extLst>
      <p:ext uri="{BB962C8B-B14F-4D97-AF65-F5344CB8AC3E}">
        <p14:creationId xmlns:p14="http://schemas.microsoft.com/office/powerpoint/2010/main" val="276228087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028950" y="1905000"/>
            <a:ext cx="3086100" cy="4114800"/>
          </a:xfrm>
        </p:spPr>
      </p:pic>
    </p:spTree>
    <p:extLst>
      <p:ext uri="{BB962C8B-B14F-4D97-AF65-F5344CB8AC3E}">
        <p14:creationId xmlns:p14="http://schemas.microsoft.com/office/powerpoint/2010/main" val="19117147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028950" y="1905000"/>
            <a:ext cx="3086100" cy="4114800"/>
          </a:xfrm>
        </p:spPr>
      </p:pic>
    </p:spTree>
    <p:extLst>
      <p:ext uri="{BB962C8B-B14F-4D97-AF65-F5344CB8AC3E}">
        <p14:creationId xmlns:p14="http://schemas.microsoft.com/office/powerpoint/2010/main" val="105929705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028950" y="1905000"/>
            <a:ext cx="3086100" cy="4114800"/>
          </a:xfrm>
        </p:spPr>
      </p:pic>
    </p:spTree>
    <p:extLst>
      <p:ext uri="{BB962C8B-B14F-4D97-AF65-F5344CB8AC3E}">
        <p14:creationId xmlns:p14="http://schemas.microsoft.com/office/powerpoint/2010/main" val="358397956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8800" y="1905000"/>
            <a:ext cx="5486400" cy="4114800"/>
          </a:xfrm>
        </p:spPr>
      </p:pic>
    </p:spTree>
    <p:extLst>
      <p:ext uri="{BB962C8B-B14F-4D97-AF65-F5344CB8AC3E}">
        <p14:creationId xmlns:p14="http://schemas.microsoft.com/office/powerpoint/2010/main" val="377978646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8800" y="1905000"/>
            <a:ext cx="5486400" cy="4114800"/>
          </a:xfrm>
        </p:spPr>
      </p:pic>
    </p:spTree>
    <p:extLst>
      <p:ext uri="{BB962C8B-B14F-4D97-AF65-F5344CB8AC3E}">
        <p14:creationId xmlns:p14="http://schemas.microsoft.com/office/powerpoint/2010/main" val="4145316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8800" y="1905000"/>
            <a:ext cx="5486400" cy="4114800"/>
          </a:xfrm>
        </p:spPr>
      </p:pic>
    </p:spTree>
    <p:extLst>
      <p:ext uri="{BB962C8B-B14F-4D97-AF65-F5344CB8AC3E}">
        <p14:creationId xmlns:p14="http://schemas.microsoft.com/office/powerpoint/2010/main" val="199118954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8800" y="1905000"/>
            <a:ext cx="5486400" cy="4114800"/>
          </a:xfrm>
        </p:spPr>
      </p:pic>
    </p:spTree>
    <p:extLst>
      <p:ext uri="{BB962C8B-B14F-4D97-AF65-F5344CB8AC3E}">
        <p14:creationId xmlns:p14="http://schemas.microsoft.com/office/powerpoint/2010/main" val="245177156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4400" dirty="0"/>
              <a:t>Costa Rican teacher contact for the schools, Mauricio Perez.  The accommodation is a “home stay” for all of us together, (Patricia </a:t>
            </a:r>
            <a:r>
              <a:rPr lang="en-CA" sz="4400" dirty="0" err="1"/>
              <a:t>Salzar</a:t>
            </a:r>
            <a:r>
              <a:rPr lang="en-CA" sz="4400" dirty="0"/>
              <a:t>).</a:t>
            </a:r>
          </a:p>
        </p:txBody>
      </p:sp>
    </p:spTree>
    <p:extLst>
      <p:ext uri="{BB962C8B-B14F-4D97-AF65-F5344CB8AC3E}">
        <p14:creationId xmlns:p14="http://schemas.microsoft.com/office/powerpoint/2010/main" val="129399632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026" name="Picture 2" descr="C:\Users\steerb\Documents\Bill Costa Rica\costa rica general\costa rica pics\house\van.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1905000"/>
            <a:ext cx="7315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6394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Costa Rica – Nipissing University – Bachelor of Education</a:t>
            </a:r>
            <a:br>
              <a:rPr lang="en-CA" dirty="0"/>
            </a:br>
            <a:r>
              <a:rPr lang="en-CA" dirty="0"/>
              <a:t>18 Students</a:t>
            </a:r>
            <a:br>
              <a:rPr lang="en-CA" dirty="0"/>
            </a:br>
            <a:r>
              <a:rPr lang="en-CA" dirty="0"/>
              <a:t>Community Placement EDUC 4858</a:t>
            </a:r>
            <a:br>
              <a:rPr lang="en-CA" dirty="0"/>
            </a:br>
            <a:r>
              <a:rPr lang="en-CA" dirty="0"/>
              <a:t>Overview</a:t>
            </a:r>
            <a:br>
              <a:rPr lang="en-CA" dirty="0"/>
            </a:br>
            <a:r>
              <a:rPr lang="en-CA" dirty="0"/>
              <a:t/>
            </a:r>
            <a:br>
              <a:rPr lang="en-CA" dirty="0"/>
            </a:br>
            <a:r>
              <a:rPr lang="en-CA" dirty="0"/>
              <a:t>“Pura Vida” – Everything good” CLE</a:t>
            </a:r>
            <a:br>
              <a:rPr lang="en-CA" dirty="0"/>
            </a:b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87262944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098" name="Picture 2" descr="C:\Users\steerb\Documents\Bill Costa Rica\costa rica general\costa rica pics\house\patricia and Juan.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1905000"/>
            <a:ext cx="7315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6514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122" name="Picture 2" descr="C:\Users\steerb\Documents\Bill Costa Rica\costa rica general\costa rica pics\house\house iniside.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1905000"/>
            <a:ext cx="7315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8464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6146" name="Picture 2" descr="C:\Users\steerb\Documents\Bill Costa Rica\costa rica general\costa rica pics\house\house 1.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1905000"/>
            <a:ext cx="7315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98336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000" dirty="0"/>
              <a:t>Most likely departing from Toronto on Saturday or Sunday, February 23/24 and returning Tuesday, March 11-13</a:t>
            </a:r>
            <a:r>
              <a:rPr lang="en-CA" sz="4000" baseline="30000" dirty="0"/>
              <a:t>th</a:t>
            </a:r>
            <a:r>
              <a:rPr lang="en-CA" sz="4000" dirty="0"/>
              <a:t>, 2019</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79298604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CLE - Community</a:t>
            </a:r>
          </a:p>
        </p:txBody>
      </p:sp>
      <p:sp>
        <p:nvSpPr>
          <p:cNvPr id="3" name="Content Placeholder 2"/>
          <p:cNvSpPr>
            <a:spLocks noGrp="1"/>
          </p:cNvSpPr>
          <p:nvPr>
            <p:ph idx="1"/>
          </p:nvPr>
        </p:nvSpPr>
        <p:spPr/>
        <p:txBody>
          <a:bodyPr>
            <a:normAutofit fontScale="92500" lnSpcReduction="10000"/>
          </a:bodyPr>
          <a:lstStyle/>
          <a:p>
            <a:r>
              <a:rPr lang="en-CA" dirty="0"/>
              <a:t>Seniors residence</a:t>
            </a:r>
          </a:p>
          <a:p>
            <a:r>
              <a:rPr lang="en-CA" dirty="0"/>
              <a:t>*Drug Rehab. farm</a:t>
            </a:r>
          </a:p>
          <a:p>
            <a:r>
              <a:rPr lang="en-CA" dirty="0"/>
              <a:t>Recycling centre</a:t>
            </a:r>
          </a:p>
          <a:p>
            <a:r>
              <a:rPr lang="en-CA" dirty="0"/>
              <a:t>*Sustainable Farm</a:t>
            </a:r>
          </a:p>
          <a:p>
            <a:r>
              <a:rPr lang="en-CA" dirty="0"/>
              <a:t>PD for teachers - sessions</a:t>
            </a:r>
          </a:p>
          <a:p>
            <a:r>
              <a:rPr lang="en-CA" dirty="0"/>
              <a:t>English help – school visits</a:t>
            </a:r>
          </a:p>
          <a:p>
            <a:r>
              <a:rPr lang="en-CA" dirty="0"/>
              <a:t>Donations –families and others</a:t>
            </a:r>
          </a:p>
          <a:p>
            <a:endParaRPr lang="en-CA" dirty="0"/>
          </a:p>
        </p:txBody>
      </p:sp>
    </p:spTree>
    <p:extLst>
      <p:ext uri="{BB962C8B-B14F-4D97-AF65-F5344CB8AC3E}">
        <p14:creationId xmlns:p14="http://schemas.microsoft.com/office/powerpoint/2010/main" val="384053387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a:t>
            </a:r>
          </a:p>
        </p:txBody>
      </p:sp>
      <p:sp>
        <p:nvSpPr>
          <p:cNvPr id="3" name="Content Placeholder 2"/>
          <p:cNvSpPr>
            <a:spLocks noGrp="1"/>
          </p:cNvSpPr>
          <p:nvPr>
            <p:ph idx="1"/>
          </p:nvPr>
        </p:nvSpPr>
        <p:spPr/>
        <p:txBody>
          <a:bodyPr/>
          <a:lstStyle/>
          <a:p>
            <a:r>
              <a:rPr lang="en-CA" dirty="0"/>
              <a:t>Art at night</a:t>
            </a:r>
          </a:p>
          <a:p>
            <a:r>
              <a:rPr lang="en-CA" dirty="0"/>
              <a:t>Soccer – game</a:t>
            </a:r>
          </a:p>
          <a:p>
            <a:r>
              <a:rPr lang="en-CA" dirty="0"/>
              <a:t>Jewellery making</a:t>
            </a:r>
          </a:p>
          <a:p>
            <a:r>
              <a:rPr lang="en-CA" dirty="0"/>
              <a:t>Community walkabout</a:t>
            </a:r>
          </a:p>
          <a:p>
            <a:r>
              <a:rPr lang="en-CA" dirty="0"/>
              <a:t>Two weekends</a:t>
            </a:r>
          </a:p>
        </p:txBody>
      </p:sp>
    </p:spTree>
    <p:extLst>
      <p:ext uri="{BB962C8B-B14F-4D97-AF65-F5344CB8AC3E}">
        <p14:creationId xmlns:p14="http://schemas.microsoft.com/office/powerpoint/2010/main" val="326219754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000" dirty="0"/>
              <a:t>Needed</a:t>
            </a:r>
            <a:br>
              <a:rPr lang="en-CA" sz="4000" dirty="0"/>
            </a:br>
            <a:r>
              <a:rPr lang="en-CA" sz="4000" dirty="0"/>
              <a:t/>
            </a:r>
            <a:br>
              <a:rPr lang="en-CA" sz="4000" dirty="0"/>
            </a:br>
            <a:r>
              <a:rPr lang="en-CA" sz="4000" dirty="0"/>
              <a:t>•	Towels, toiletries and personal belongings (good walking shoes).</a:t>
            </a:r>
            <a:br>
              <a:rPr lang="en-CA" sz="4000" dirty="0"/>
            </a:br>
            <a:endParaRPr lang="en-CA" sz="4000"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99633311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	</a:t>
            </a:r>
            <a:r>
              <a:rPr lang="en-CA" sz="4400" dirty="0"/>
              <a:t>Transportation on  Weekend One – </a:t>
            </a:r>
            <a:r>
              <a:rPr lang="en-CA" sz="4400" dirty="0" err="1"/>
              <a:t>Arenal</a:t>
            </a:r>
            <a:r>
              <a:rPr lang="en-CA" sz="4400" dirty="0"/>
              <a:t> – one night) </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447344398"/>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	Transportation to coast – Weekend Two Friday night or Saturday departure and travel to the coast – two nights</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49231649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67128"/>
            <a:ext cx="8001000" cy="6369977"/>
          </a:xfrm>
        </p:spPr>
        <p:txBody>
          <a:bodyPr/>
          <a:lstStyle/>
          <a:p>
            <a:r>
              <a:rPr lang="en-CA" sz="2800" dirty="0"/>
              <a:t>The entire trip includes all ground transportation, all meals  and accommodation and the two night stay on the NW coast to Playa  Flamingo and one night in </a:t>
            </a:r>
            <a:r>
              <a:rPr lang="en-CA" sz="2800" dirty="0" err="1"/>
              <a:t>Arenal</a:t>
            </a:r>
            <a:r>
              <a:rPr lang="en-CA" sz="2800" dirty="0"/>
              <a:t>.  </a:t>
            </a:r>
            <a:r>
              <a:rPr lang="en-CA" sz="2800" b="1" dirty="0"/>
              <a:t>(Zip line and surfing are your own fees.) </a:t>
            </a:r>
            <a:r>
              <a:rPr lang="en-CA" sz="2800" dirty="0"/>
              <a:t>*There will be an </a:t>
            </a:r>
            <a:r>
              <a:rPr lang="en-CA" sz="2800" b="1" dirty="0"/>
              <a:t>extra gratuity </a:t>
            </a:r>
            <a:r>
              <a:rPr lang="en-CA" sz="2800" dirty="0"/>
              <a:t>collected $20 USD for the education contact and a $10 USD for the home stay/van drivers.  And a waterfall fee $10 USD.  Budget $50 USD  ($65 CDN) for extras </a:t>
            </a:r>
            <a:r>
              <a:rPr lang="en-CA" sz="2800" b="1" dirty="0"/>
              <a:t>to be collected</a:t>
            </a:r>
            <a:r>
              <a:rPr lang="en-CA" sz="2800" dirty="0"/>
              <a:t>. This is not within the overall fee paid to the University.</a:t>
            </a:r>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892070258"/>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Looking to make a difference in others and yourself?   Wanted, 18, flexible, B.Ed. students..</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59640363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Approximately, $2300 (+-)  Canadian (as soon as we book the flights) – plus the above gratuity (USD); + your own spending money.</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56218308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“Costa Rica was the most eye-opening adventure I’ve ever had the pleasure of experiencing. Being given the opportunity to see the inner-workings of less fortunate schools in another corner of the world is something that will forever mold my way of teaching. </a:t>
            </a:r>
          </a:p>
          <a:p>
            <a:r>
              <a:rPr lang="en-CA" dirty="0"/>
              <a:t>I believe everyone would agree that the best part of the trip was being able to donate so many items, not only to the schools, but to families who struggle daily just to feed their children.”  Blair Wooley.</a:t>
            </a:r>
          </a:p>
        </p:txBody>
      </p:sp>
    </p:spTree>
    <p:extLst>
      <p:ext uri="{BB962C8B-B14F-4D97-AF65-F5344CB8AC3E}">
        <p14:creationId xmlns:p14="http://schemas.microsoft.com/office/powerpoint/2010/main" val="31242919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myinternational.nipissingu.ca</a:t>
            </a:r>
            <a:r>
              <a:rPr lang="en-US" sz="3600" dirty="0"/>
              <a:t/>
            </a:r>
            <a:br>
              <a:rPr lang="en-US" sz="3600" dirty="0"/>
            </a:br>
            <a:endParaRPr lang="en-US" sz="3600" dirty="0"/>
          </a:p>
        </p:txBody>
      </p:sp>
      <p:pic>
        <p:nvPicPr>
          <p:cNvPr id="4" name="Content Placeholder 3" descr="Screen Shot 2016-08-10 at 11.03.16 AM.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4286" b="6830"/>
          <a:stretch/>
        </p:blipFill>
        <p:spPr>
          <a:xfrm>
            <a:off x="148130" y="1076328"/>
            <a:ext cx="8747258" cy="4373388"/>
          </a:xfrm>
        </p:spPr>
      </p:pic>
      <p:sp>
        <p:nvSpPr>
          <p:cNvPr id="15" name="Cloud 14"/>
          <p:cNvSpPr/>
          <p:nvPr/>
        </p:nvSpPr>
        <p:spPr>
          <a:xfrm>
            <a:off x="5460390" y="5574917"/>
            <a:ext cx="3013618" cy="1177243"/>
          </a:xfrm>
          <a:prstGeom prst="cloud">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5785835" y="5916272"/>
            <a:ext cx="2930170" cy="369332"/>
          </a:xfrm>
          <a:prstGeom prst="rect">
            <a:avLst/>
          </a:prstGeom>
          <a:noFill/>
        </p:spPr>
        <p:txBody>
          <a:bodyPr wrap="square" rtlCol="0">
            <a:spAutoFit/>
          </a:bodyPr>
          <a:lstStyle/>
          <a:p>
            <a:r>
              <a:rPr lang="en-US" b="1" dirty="0"/>
              <a:t>Use </a:t>
            </a:r>
            <a:r>
              <a:rPr lang="en-US" b="1" dirty="0" err="1"/>
              <a:t>WebAdvisor</a:t>
            </a:r>
            <a:r>
              <a:rPr lang="en-US" b="1" dirty="0"/>
              <a:t> Log In</a:t>
            </a:r>
          </a:p>
        </p:txBody>
      </p:sp>
      <p:cxnSp>
        <p:nvCxnSpPr>
          <p:cNvPr id="16" name="Straight Connector 15"/>
          <p:cNvCxnSpPr/>
          <p:nvPr/>
        </p:nvCxnSpPr>
        <p:spPr>
          <a:xfrm flipV="1">
            <a:off x="7670376" y="2396624"/>
            <a:ext cx="172207" cy="3293561"/>
          </a:xfrm>
          <a:prstGeom prst="line">
            <a:avLst/>
          </a:prstGeom>
          <a:ln w="76200" cmpd="sng">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094513"/>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t>
            </a:r>
            <a:br>
              <a:rPr lang="en-CA" dirty="0"/>
            </a:br>
            <a:r>
              <a:rPr lang="en-CA" dirty="0"/>
              <a:t>* A personal time commitment will be required, as a team to develop fun games and activities.   </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052706993"/>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Suitcase </a:t>
            </a:r>
          </a:p>
        </p:txBody>
      </p:sp>
      <p:sp>
        <p:nvSpPr>
          <p:cNvPr id="3" name="Content Placeholder 2"/>
          <p:cNvSpPr>
            <a:spLocks noGrp="1"/>
          </p:cNvSpPr>
          <p:nvPr>
            <p:ph idx="1"/>
          </p:nvPr>
        </p:nvSpPr>
        <p:spPr/>
        <p:txBody>
          <a:bodyPr/>
          <a:lstStyle/>
          <a:p>
            <a:r>
              <a:rPr lang="en-CA" dirty="0"/>
              <a:t>And the suitcase…with items for donation to schools and others in the community.  (School supplies, clothes, shoes </a:t>
            </a:r>
            <a:r>
              <a:rPr lang="en-CA" dirty="0" err="1"/>
              <a:t>etc</a:t>
            </a:r>
            <a:r>
              <a:rPr lang="en-CA" dirty="0"/>
              <a:t>…)</a:t>
            </a:r>
          </a:p>
        </p:txBody>
      </p:sp>
    </p:spTree>
    <p:extLst>
      <p:ext uri="{BB962C8B-B14F-4D97-AF65-F5344CB8AC3E}">
        <p14:creationId xmlns:p14="http://schemas.microsoft.com/office/powerpoint/2010/main" val="16870234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328" y="659649"/>
            <a:ext cx="4550946" cy="302878"/>
          </a:xfrm>
        </p:spPr>
        <p:txBody>
          <a:bodyPr/>
          <a:lstStyle/>
          <a:p>
            <a:endParaRPr lang="en-CA" dirty="0"/>
          </a:p>
        </p:txBody>
      </p:sp>
      <p:sp>
        <p:nvSpPr>
          <p:cNvPr id="3" name="Content Placeholder 2"/>
          <p:cNvSpPr>
            <a:spLocks noGrp="1"/>
          </p:cNvSpPr>
          <p:nvPr>
            <p:ph idx="1"/>
          </p:nvPr>
        </p:nvSpPr>
        <p:spPr/>
        <p:txBody>
          <a:bodyPr>
            <a:normAutofit/>
          </a:bodyPr>
          <a:lstStyle/>
          <a:p>
            <a:r>
              <a:rPr lang="en-CA" sz="4000" dirty="0"/>
              <a:t>Location: </a:t>
            </a:r>
            <a:r>
              <a:rPr lang="en-CA" sz="4000" dirty="0" err="1"/>
              <a:t>Sarchi</a:t>
            </a:r>
            <a:r>
              <a:rPr lang="en-CA" sz="4000" dirty="0"/>
              <a:t>, Costa Rica, (NW of San Jose in the highlands/central valley – between Naranjo and </a:t>
            </a:r>
            <a:r>
              <a:rPr lang="en-CA" sz="4000" dirty="0" err="1"/>
              <a:t>Grecia</a:t>
            </a:r>
            <a:r>
              <a:rPr lang="en-CA" sz="4000" dirty="0"/>
              <a:t>).  </a:t>
            </a:r>
            <a:r>
              <a:rPr lang="en-CA" sz="4000" dirty="0" err="1"/>
              <a:t>Sarchi</a:t>
            </a:r>
            <a:r>
              <a:rPr lang="en-CA" sz="4000" dirty="0"/>
              <a:t> is a small town. </a:t>
            </a:r>
          </a:p>
        </p:txBody>
      </p:sp>
    </p:spTree>
    <p:extLst>
      <p:ext uri="{BB962C8B-B14F-4D97-AF65-F5344CB8AC3E}">
        <p14:creationId xmlns:p14="http://schemas.microsoft.com/office/powerpoint/2010/main" val="191494720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100" y="274638"/>
            <a:ext cx="6331131" cy="6924675"/>
          </a:xfrm>
        </p:spPr>
      </p:pic>
    </p:spTree>
    <p:extLst>
      <p:ext uri="{BB962C8B-B14F-4D97-AF65-F5344CB8AC3E}">
        <p14:creationId xmlns:p14="http://schemas.microsoft.com/office/powerpoint/2010/main" val="354535527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99306"/>
            <a:ext cx="9144000" cy="6059387"/>
          </a:xfrm>
          <a:prstGeom prst="rect">
            <a:avLst/>
          </a:prstGeom>
        </p:spPr>
      </p:pic>
    </p:spTree>
    <p:extLst>
      <p:ext uri="{BB962C8B-B14F-4D97-AF65-F5344CB8AC3E}">
        <p14:creationId xmlns:p14="http://schemas.microsoft.com/office/powerpoint/2010/main" val="4147347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EB076E773F744DA46D3AD8BD0596F7" ma:contentTypeVersion="3" ma:contentTypeDescription="Create a new document." ma:contentTypeScope="" ma:versionID="9eadff00ef7ae55313ac004a62f6d2dc">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7276D45-167A-4C22-A5BF-E12F3ECD6444}"/>
</file>

<file path=customXml/itemProps2.xml><?xml version="1.0" encoding="utf-8"?>
<ds:datastoreItem xmlns:ds="http://schemas.openxmlformats.org/officeDocument/2006/customXml" ds:itemID="{4E4BFEFF-82E8-48F9-94DE-8B482211F54A}"/>
</file>

<file path=customXml/itemProps3.xml><?xml version="1.0" encoding="utf-8"?>
<ds:datastoreItem xmlns:ds="http://schemas.openxmlformats.org/officeDocument/2006/customXml" ds:itemID="{66E40472-41B6-4158-A3E7-B845BDC1AD71}"/>
</file>

<file path=docProps/app.xml><?xml version="1.0" encoding="utf-8"?>
<Properties xmlns="http://schemas.openxmlformats.org/officeDocument/2006/extended-properties" xmlns:vt="http://schemas.openxmlformats.org/officeDocument/2006/docPropsVTypes">
  <Template>Travelogue.thmx</Template>
  <TotalTime>635</TotalTime>
  <Words>408</Words>
  <Application>Microsoft Office PowerPoint</Application>
  <PresentationFormat>On-screen Show (4:3)</PresentationFormat>
  <Paragraphs>37</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Calisto MT</vt:lpstr>
      <vt:lpstr>Mistral</vt:lpstr>
      <vt:lpstr>Wingdings 2</vt:lpstr>
      <vt:lpstr>Travelogue</vt:lpstr>
      <vt:lpstr>            Schulich School of Education – CLE 2019   Costa Rica</vt:lpstr>
      <vt:lpstr>Bill Steer and Jeff Scott Google:  Back Roads Bill CBC</vt:lpstr>
      <vt:lpstr>Costa Rica – Nipissing University – Bachelor of Education 18 Students Community Placement EDUC 4858 Overview  “Pura Vida” – Everything good” CLE </vt:lpstr>
      <vt:lpstr>Looking to make a difference in others and yourself?   Wanted, 18, flexible, B.Ed. students..</vt:lpstr>
      <vt:lpstr>************************************************************************************* * A personal time commitment will be required, as a team to develop fun games and activities.   </vt:lpstr>
      <vt:lpstr>Suitcase </vt:lpstr>
      <vt:lpstr>PowerPoint Presentation</vt:lpstr>
      <vt:lpstr>PowerPoint Presentation</vt:lpstr>
      <vt:lpstr>PowerPoint Presentation</vt:lpstr>
      <vt:lpstr>PowerPoint Presentation</vt:lpstr>
      <vt:lpstr>Arenal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likely departing from Toronto on Saturday or Sunday, February 23/24 and returning Tuesday, March 11-13th, 2019</vt:lpstr>
      <vt:lpstr>CLE - Community</vt:lpstr>
      <vt:lpstr>Fun!</vt:lpstr>
      <vt:lpstr>Needed  • Towels, toiletries and personal belongings (good walking shoes). </vt:lpstr>
      <vt:lpstr>• Transportation on  Weekend One – Arenal – one night) </vt:lpstr>
      <vt:lpstr>• Transportation to coast – Weekend Two Friday night or Saturday departure and travel to the coast – two nights</vt:lpstr>
      <vt:lpstr>The entire trip includes all ground transportation, all meals  and accommodation and the two night stay on the NW coast to Playa  Flamingo and one night in Arenal.  (Zip line and surfing are your own fees.) *There will be an extra gratuity collected $20 USD for the education contact and a $10 USD for the home stay/van drivers.  And a waterfall fee $10 USD.  Budget $50 USD  ($65 CDN) for extras to be collected. This is not within the overall fee paid to the University.</vt:lpstr>
      <vt:lpstr>Approximately, $2300 (+-)  Canadian (as soon as we book the flights) – plus the above gratuity (USD); + your own spending money.</vt:lpstr>
      <vt:lpstr>PowerPoint Presentation</vt:lpstr>
      <vt:lpstr>myinternational.nipissingu.ca </vt:lpstr>
    </vt:vector>
  </TitlesOfParts>
  <Company>Nipissing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Education Faculty</dc:creator>
  <cp:lastModifiedBy>Carla Webster</cp:lastModifiedBy>
  <cp:revision>57</cp:revision>
  <dcterms:created xsi:type="dcterms:W3CDTF">2016-08-10T15:01:50Z</dcterms:created>
  <dcterms:modified xsi:type="dcterms:W3CDTF">2018-09-05T13:10:59Z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0x0101008FEB076E773F744DA46D3AD8BD0596F7</vt:lpwstr>
  </property>
</Properties>
</file>